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5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DDC5D-2002-45C8-BEBF-F8285703AD2E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1CCB-BB72-4379-BC2B-E928379813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DDC5D-2002-45C8-BEBF-F8285703AD2E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1CCB-BB72-4379-BC2B-E928379813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DDC5D-2002-45C8-BEBF-F8285703AD2E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1CCB-BB72-4379-BC2B-E928379813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DDC5D-2002-45C8-BEBF-F8285703AD2E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1CCB-BB72-4379-BC2B-E928379813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DDC5D-2002-45C8-BEBF-F8285703AD2E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1CCB-BB72-4379-BC2B-E928379813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DDC5D-2002-45C8-BEBF-F8285703AD2E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1CCB-BB72-4379-BC2B-E928379813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DDC5D-2002-45C8-BEBF-F8285703AD2E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1CCB-BB72-4379-BC2B-E928379813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DDC5D-2002-45C8-BEBF-F8285703AD2E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1CCB-BB72-4379-BC2B-E928379813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DDC5D-2002-45C8-BEBF-F8285703AD2E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1CCB-BB72-4379-BC2B-E928379813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DDC5D-2002-45C8-BEBF-F8285703AD2E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1CCB-BB72-4379-BC2B-E928379813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DDC5D-2002-45C8-BEBF-F8285703AD2E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1CCB-BB72-4379-BC2B-E928379813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2EDDC5D-2002-45C8-BEBF-F8285703AD2E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AB1CCB-BB72-4379-BC2B-E928379813A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nsportal.ru/shkola/osnovy-bezopasnosti-zhiznedeyatelnosti/library/obshchie-pravila-bezopasnosti-v" TargetMode="External"/><Relationship Id="rId2" Type="http://schemas.openxmlformats.org/officeDocument/2006/relationships/hyperlink" Target="http://www.renema.ru/Info/prigriba2.s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25922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«Общие правила безопасности во время активного отдыха на природе»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99792" y="3866752"/>
            <a:ext cx="3744416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ТУРИЗМ </a:t>
            </a:r>
            <a:r>
              <a:rPr lang="en-US" dirty="0" smtClean="0"/>
              <a:t>?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90884" y="3212975"/>
            <a:ext cx="2480916" cy="3322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31840" y="1172750"/>
            <a:ext cx="3591843" cy="239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91341" y="3717031"/>
            <a:ext cx="3757123" cy="2838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 поведения в походе: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1.В походе беспрекословно следуй указаниям инструктора, не перечь ему и не спорь с ним</a:t>
            </a:r>
          </a:p>
          <a:p>
            <a:r>
              <a:rPr lang="ru-RU" dirty="0" smtClean="0"/>
              <a:t>2. Не забегай вперед и не отставай слишком сильно от группы</a:t>
            </a:r>
          </a:p>
          <a:p>
            <a:r>
              <a:rPr lang="ru-RU" dirty="0" smtClean="0"/>
              <a:t>3. Поход не выносит людей несамостоятельных и капризных</a:t>
            </a:r>
          </a:p>
          <a:p>
            <a:r>
              <a:rPr lang="ru-RU" dirty="0" smtClean="0"/>
              <a:t>4. Если ты на что-то обиделся, не вздумай убегать или прятаться от основной группы</a:t>
            </a:r>
          </a:p>
          <a:p>
            <a:r>
              <a:rPr lang="ru-RU" dirty="0" smtClean="0"/>
              <a:t>5. В походе всегда старайся запомнить все, что бросается в глаза – дома, церкви, мосты, деревья, скалы -это не даст заблудиться</a:t>
            </a:r>
          </a:p>
          <a:p>
            <a:r>
              <a:rPr lang="ru-RU" dirty="0" smtClean="0"/>
              <a:t>Старайся проявлять уважение к природе, не жги зазря спичек, не разбрасывай посторонние предметы и мусор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Это опасно: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 Не употребляй в пищу незнакомые ягоды, растения и грибы</a:t>
            </a:r>
          </a:p>
          <a:p>
            <a:r>
              <a:rPr lang="ru-RU" dirty="0" smtClean="0"/>
              <a:t>Старайся зря не шуметь – это беспокоит диких животных.</a:t>
            </a: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83901" y="3717032"/>
            <a:ext cx="4421477" cy="2652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приготовить…из рыбы?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 bwMode="auto">
          <a:xfrm>
            <a:off x="2026709" y="731838"/>
            <a:ext cx="4633382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НАВАРИСТАЯ УХА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воду </a:t>
            </a:r>
            <a:r>
              <a:rPr lang="ru-RU" dirty="0"/>
              <a:t>в котелке довести до кипения и покидать туда всяческие пряности : перец черный горошком, </a:t>
            </a:r>
            <a:r>
              <a:rPr lang="ru-RU" dirty="0" err="1"/>
              <a:t>лаврушка</a:t>
            </a:r>
            <a:r>
              <a:rPr lang="ru-RU" dirty="0"/>
              <a:t>, соль, луковицу, корень сельдерея. перец и соль добавляются по вкусу. затем в котелок кладут мелкую рыбешку — обычный скромный улов из пескарей, подлещиков, плотвиц, ершей и окуней. рыбку надо перед варкой хорошенько выпотрошить и промыть водой. чистить от чешуи не обязательно, но желательно. варить в течение часа, пока рыбка не разварится. готовая уха, если она удалась, должна быть густой и насыщенной на вид. </a:t>
            </a:r>
          </a:p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0232" y="260648"/>
            <a:ext cx="21431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поход?</a:t>
            </a:r>
            <a:endParaRPr lang="ru-RU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 bwMode="auto">
          <a:xfrm>
            <a:off x="3814762" y="1754981"/>
            <a:ext cx="10572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Счастливого пути!</a:t>
            </a:r>
            <a:endParaRPr lang="ru-RU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 bwMode="auto">
          <a:xfrm>
            <a:off x="2914650" y="1835944"/>
            <a:ext cx="285750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http://www.renema.ru/Info/prigriba2.shtml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http://nsportal.ru/shkola/osnovy-bezopasnosti-zhiznedeyatelnosti/library/obshchie-pravila-bezopasnosti-v</a:t>
            </a:r>
            <a:endParaRPr lang="en-US" dirty="0" smtClean="0"/>
          </a:p>
          <a:p>
            <a:r>
              <a:rPr lang="en-US" smtClean="0"/>
              <a:t>ttp://images.yandex.ru/yandsearch?tex</a:t>
            </a:r>
            <a:endParaRPr lang="ru-RU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93</TotalTime>
  <Words>260</Words>
  <Application>Microsoft Office PowerPoint</Application>
  <PresentationFormat>Экран (4:3)</PresentationFormat>
  <Paragraphs>20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«Общие правила безопасности во время активного отдыха на природе»</vt:lpstr>
      <vt:lpstr>ЧТО ТАКОЕ ТУРИЗМ ?</vt:lpstr>
      <vt:lpstr>Правила поведения в походе:</vt:lpstr>
      <vt:lpstr>Это опасно:</vt:lpstr>
      <vt:lpstr>Что приготовить…из рыбы?</vt:lpstr>
      <vt:lpstr>НАВАРИСТАЯ УХА </vt:lpstr>
      <vt:lpstr>Что такое поход?</vt:lpstr>
      <vt:lpstr>Счастливого пути!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«Общие правила безопасности во время активного отдыха на природе»</dc:title>
  <dc:creator>Пользователь Windows</dc:creator>
  <cp:lastModifiedBy>Admin</cp:lastModifiedBy>
  <cp:revision>3</cp:revision>
  <dcterms:created xsi:type="dcterms:W3CDTF">2012-09-20T18:05:24Z</dcterms:created>
  <dcterms:modified xsi:type="dcterms:W3CDTF">2012-09-22T20:14:06Z</dcterms:modified>
</cp:coreProperties>
</file>